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6" r:id="rId5"/>
    <p:sldId id="276" r:id="rId6"/>
    <p:sldId id="275" r:id="rId7"/>
    <p:sldId id="278" r:id="rId8"/>
    <p:sldId id="280" r:id="rId9"/>
    <p:sldId id="279" r:id="rId10"/>
    <p:sldId id="281" r:id="rId11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23" y="51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emi Garcia" userId="S::noemi.garcia@lasnaves.com::2a26f8e3-91e5-41c0-ab96-94fd4e32e373" providerId="AD" clId="Web-{7C9C701F-291C-12C2-E19E-C5A0CF70798D}"/>
    <pc:docChg chg="modSld">
      <pc:chgData name="Noemi Garcia" userId="S::noemi.garcia@lasnaves.com::2a26f8e3-91e5-41c0-ab96-94fd4e32e373" providerId="AD" clId="Web-{7C9C701F-291C-12C2-E19E-C5A0CF70798D}" dt="2024-04-10T09:35:59.832" v="43" actId="20577"/>
      <pc:docMkLst>
        <pc:docMk/>
      </pc:docMkLst>
      <pc:sldChg chg="modSp">
        <pc:chgData name="Noemi Garcia" userId="S::noemi.garcia@lasnaves.com::2a26f8e3-91e5-41c0-ab96-94fd4e32e373" providerId="AD" clId="Web-{7C9C701F-291C-12C2-E19E-C5A0CF70798D}" dt="2024-04-10T09:35:59.832" v="43" actId="20577"/>
        <pc:sldMkLst>
          <pc:docMk/>
          <pc:sldMk cId="2532205978" sldId="279"/>
        </pc:sldMkLst>
        <pc:spChg chg="mod">
          <ac:chgData name="Noemi Garcia" userId="S::noemi.garcia@lasnaves.com::2a26f8e3-91e5-41c0-ab96-94fd4e32e373" providerId="AD" clId="Web-{7C9C701F-291C-12C2-E19E-C5A0CF70798D}" dt="2024-04-10T09:35:59.832" v="43" actId="20577"/>
          <ac:spMkLst>
            <pc:docMk/>
            <pc:sldMk cId="2532205978" sldId="279"/>
            <ac:spMk id="7" creationId="{B0CA970E-796E-4258-8457-D1CEF7B4B866}"/>
          </ac:spMkLst>
        </pc:spChg>
      </pc:sldChg>
    </pc:docChg>
  </pc:docChgLst>
  <pc:docChgLst>
    <pc:chgData name="Claudia Ferre Murciano" userId="08d90ace-0142-4c9a-b8ff-6e316a41c23a" providerId="ADAL" clId="{0702BE07-05C9-4950-BB9F-B08EC3732483}"/>
    <pc:docChg chg="undo custSel addSld delSld modSld sldOrd">
      <pc:chgData name="Claudia Ferre Murciano" userId="08d90ace-0142-4c9a-b8ff-6e316a41c23a" providerId="ADAL" clId="{0702BE07-05C9-4950-BB9F-B08EC3732483}" dt="2024-04-17T15:25:09.290" v="824" actId="47"/>
      <pc:docMkLst>
        <pc:docMk/>
      </pc:docMkLst>
      <pc:sldChg chg="modSp del mod modShow">
        <pc:chgData name="Claudia Ferre Murciano" userId="08d90ace-0142-4c9a-b8ff-6e316a41c23a" providerId="ADAL" clId="{0702BE07-05C9-4950-BB9F-B08EC3732483}" dt="2024-04-17T15:25:09.290" v="824" actId="47"/>
        <pc:sldMkLst>
          <pc:docMk/>
          <pc:sldMk cId="4271403030" sldId="256"/>
        </pc:sldMkLst>
        <pc:spChg chg="mod">
          <ac:chgData name="Claudia Ferre Murciano" userId="08d90ace-0142-4c9a-b8ff-6e316a41c23a" providerId="ADAL" clId="{0702BE07-05C9-4950-BB9F-B08EC3732483}" dt="2024-04-09T11:28:55.737" v="51" actId="6549"/>
          <ac:spMkLst>
            <pc:docMk/>
            <pc:sldMk cId="4271403030" sldId="256"/>
            <ac:spMk id="3" creationId="{F40BFE5D-E464-0357-BF2D-8083DD384E8B}"/>
          </ac:spMkLst>
        </pc:spChg>
      </pc:sldChg>
      <pc:sldChg chg="addSp delSp modSp mod">
        <pc:chgData name="Claudia Ferre Murciano" userId="08d90ace-0142-4c9a-b8ff-6e316a41c23a" providerId="ADAL" clId="{0702BE07-05C9-4950-BB9F-B08EC3732483}" dt="2024-04-09T11:37:13.116" v="168" actId="478"/>
        <pc:sldMkLst>
          <pc:docMk/>
          <pc:sldMk cId="1650012627" sldId="266"/>
        </pc:sldMkLst>
        <pc:spChg chg="del mod">
          <ac:chgData name="Claudia Ferre Murciano" userId="08d90ace-0142-4c9a-b8ff-6e316a41c23a" providerId="ADAL" clId="{0702BE07-05C9-4950-BB9F-B08EC3732483}" dt="2024-04-09T11:37:13.116" v="168" actId="478"/>
          <ac:spMkLst>
            <pc:docMk/>
            <pc:sldMk cId="1650012627" sldId="266"/>
            <ac:spMk id="36" creationId="{5ECCBAE3-CEA3-4EE0-83F6-41CFC54D2B4A}"/>
          </ac:spMkLst>
        </pc:spChg>
        <pc:grpChg chg="add mod">
          <ac:chgData name="Claudia Ferre Murciano" userId="08d90ace-0142-4c9a-b8ff-6e316a41c23a" providerId="ADAL" clId="{0702BE07-05C9-4950-BB9F-B08EC3732483}" dt="2024-04-09T11:28:01.114" v="24" actId="164"/>
          <ac:grpSpMkLst>
            <pc:docMk/>
            <pc:sldMk cId="1650012627" sldId="266"/>
            <ac:grpSpMk id="2" creationId="{C2A43705-DD76-9FD1-EA25-0CB166C9572A}"/>
          </ac:grpSpMkLst>
        </pc:grpChg>
        <pc:grpChg chg="mod">
          <ac:chgData name="Claudia Ferre Murciano" userId="08d90ace-0142-4c9a-b8ff-6e316a41c23a" providerId="ADAL" clId="{0702BE07-05C9-4950-BB9F-B08EC3732483}" dt="2024-04-09T11:28:01.114" v="24" actId="164"/>
          <ac:grpSpMkLst>
            <pc:docMk/>
            <pc:sldMk cId="1650012627" sldId="266"/>
            <ac:grpSpMk id="6" creationId="{1D4CC175-AB34-8244-798F-0FFA9A1B27CF}"/>
          </ac:grpSpMkLst>
        </pc:grpChg>
        <pc:grpChg chg="mod">
          <ac:chgData name="Claudia Ferre Murciano" userId="08d90ace-0142-4c9a-b8ff-6e316a41c23a" providerId="ADAL" clId="{0702BE07-05C9-4950-BB9F-B08EC3732483}" dt="2024-04-09T11:28:01.114" v="24" actId="164"/>
          <ac:grpSpMkLst>
            <pc:docMk/>
            <pc:sldMk cId="1650012627" sldId="266"/>
            <ac:grpSpMk id="46" creationId="{8740C314-8AD4-7EA5-5479-76769A627F88}"/>
          </ac:grpSpMkLst>
        </pc:grpChg>
        <pc:picChg chg="del">
          <ac:chgData name="Claudia Ferre Murciano" userId="08d90ace-0142-4c9a-b8ff-6e316a41c23a" providerId="ADAL" clId="{0702BE07-05C9-4950-BB9F-B08EC3732483}" dt="2024-04-09T11:27:54.201" v="23" actId="478"/>
          <ac:picMkLst>
            <pc:docMk/>
            <pc:sldMk cId="1650012627" sldId="266"/>
            <ac:picMk id="3" creationId="{40F265DC-8D2D-FFF7-CAC6-16DD2D318B46}"/>
          </ac:picMkLst>
        </pc:picChg>
      </pc:sldChg>
      <pc:sldChg chg="del">
        <pc:chgData name="Claudia Ferre Murciano" userId="08d90ace-0142-4c9a-b8ff-6e316a41c23a" providerId="ADAL" clId="{0702BE07-05C9-4950-BB9F-B08EC3732483}" dt="2024-04-09T11:28:45.742" v="46" actId="47"/>
        <pc:sldMkLst>
          <pc:docMk/>
          <pc:sldMk cId="2064373536" sldId="271"/>
        </pc:sldMkLst>
      </pc:sldChg>
      <pc:sldChg chg="addSp delSp modSp mod modClrScheme chgLayout modNotesTx">
        <pc:chgData name="Claudia Ferre Murciano" userId="08d90ace-0142-4c9a-b8ff-6e316a41c23a" providerId="ADAL" clId="{0702BE07-05C9-4950-BB9F-B08EC3732483}" dt="2024-04-09T13:26:21.081" v="685" actId="6549"/>
        <pc:sldMkLst>
          <pc:docMk/>
          <pc:sldMk cId="2745861945" sldId="275"/>
        </pc:sldMkLst>
        <pc:spChg chg="mod ord">
          <ac:chgData name="Claudia Ferre Murciano" userId="08d90ace-0142-4c9a-b8ff-6e316a41c23a" providerId="ADAL" clId="{0702BE07-05C9-4950-BB9F-B08EC3732483}" dt="2024-04-09T13:25:30.383" v="635" actId="20577"/>
          <ac:spMkLst>
            <pc:docMk/>
            <pc:sldMk cId="2745861945" sldId="275"/>
            <ac:spMk id="2" creationId="{F8139155-1F5E-4F48-B50E-F00D8FC535D9}"/>
          </ac:spMkLst>
        </pc:spChg>
        <pc:spChg chg="mod ord">
          <ac:chgData name="Claudia Ferre Murciano" userId="08d90ace-0142-4c9a-b8ff-6e316a41c23a" providerId="ADAL" clId="{0702BE07-05C9-4950-BB9F-B08EC3732483}" dt="2024-04-09T13:20:42.480" v="632"/>
          <ac:spMkLst>
            <pc:docMk/>
            <pc:sldMk cId="2745861945" sldId="275"/>
            <ac:spMk id="5" creationId="{CFEE48EC-430B-4D42-9565-527E52286C4D}"/>
          </ac:spMkLst>
        </pc:spChg>
        <pc:spChg chg="mod ord">
          <ac:chgData name="Claudia Ferre Murciano" userId="08d90ace-0142-4c9a-b8ff-6e316a41c23a" providerId="ADAL" clId="{0702BE07-05C9-4950-BB9F-B08EC3732483}" dt="2024-04-09T13:26:21.081" v="685" actId="6549"/>
          <ac:spMkLst>
            <pc:docMk/>
            <pc:sldMk cId="2745861945" sldId="275"/>
            <ac:spMk id="7" creationId="{B0CA970E-796E-4258-8457-D1CEF7B4B866}"/>
          </ac:spMkLst>
        </pc:spChg>
        <pc:spChg chg="del">
          <ac:chgData name="Claudia Ferre Murciano" userId="08d90ace-0142-4c9a-b8ff-6e316a41c23a" providerId="ADAL" clId="{0702BE07-05C9-4950-BB9F-B08EC3732483}" dt="2024-04-09T11:28:32.821" v="39" actId="478"/>
          <ac:spMkLst>
            <pc:docMk/>
            <pc:sldMk cId="2745861945" sldId="275"/>
            <ac:spMk id="10" creationId="{1FA724C8-DAEB-5061-8365-07719878E28F}"/>
          </ac:spMkLst>
        </pc:spChg>
        <pc:grpChg chg="del">
          <ac:chgData name="Claudia Ferre Murciano" userId="08d90ace-0142-4c9a-b8ff-6e316a41c23a" providerId="ADAL" clId="{0702BE07-05C9-4950-BB9F-B08EC3732483}" dt="2024-04-09T11:28:33.570" v="40" actId="478"/>
          <ac:grpSpMkLst>
            <pc:docMk/>
            <pc:sldMk cId="2745861945" sldId="275"/>
            <ac:grpSpMk id="3" creationId="{1F4F6A5F-1F74-3CC4-7226-76FC522923CB}"/>
          </ac:grpSpMkLst>
        </pc:grpChg>
        <pc:graphicFrameChg chg="del">
          <ac:chgData name="Claudia Ferre Murciano" userId="08d90ace-0142-4c9a-b8ff-6e316a41c23a" providerId="ADAL" clId="{0702BE07-05C9-4950-BB9F-B08EC3732483}" dt="2024-04-09T11:28:36.430" v="43" actId="478"/>
          <ac:graphicFrameMkLst>
            <pc:docMk/>
            <pc:sldMk cId="2745861945" sldId="275"/>
            <ac:graphicFrameMk id="12" creationId="{6E31FD96-A3C5-0517-A3A3-B0E31C9137F7}"/>
          </ac:graphicFrameMkLst>
        </pc:graphicFrameChg>
        <pc:picChg chg="add del mod modCrop">
          <ac:chgData name="Claudia Ferre Murciano" userId="08d90ace-0142-4c9a-b8ff-6e316a41c23a" providerId="ADAL" clId="{0702BE07-05C9-4950-BB9F-B08EC3732483}" dt="2024-04-09T11:37:27.232" v="174" actId="478"/>
          <ac:picMkLst>
            <pc:docMk/>
            <pc:sldMk cId="2745861945" sldId="275"/>
            <ac:picMk id="6" creationId="{A49B002C-9760-085A-50CD-E02093CBC07B}"/>
          </ac:picMkLst>
        </pc:picChg>
        <pc:picChg chg="del">
          <ac:chgData name="Claudia Ferre Murciano" userId="08d90ace-0142-4c9a-b8ff-6e316a41c23a" providerId="ADAL" clId="{0702BE07-05C9-4950-BB9F-B08EC3732483}" dt="2024-04-09T11:28:34.593" v="42" actId="478"/>
          <ac:picMkLst>
            <pc:docMk/>
            <pc:sldMk cId="2745861945" sldId="275"/>
            <ac:picMk id="14" creationId="{5860AF2D-4649-0329-8D6E-A806925D8D3B}"/>
          </ac:picMkLst>
        </pc:picChg>
        <pc:picChg chg="del">
          <ac:chgData name="Claudia Ferre Murciano" userId="08d90ace-0142-4c9a-b8ff-6e316a41c23a" providerId="ADAL" clId="{0702BE07-05C9-4950-BB9F-B08EC3732483}" dt="2024-04-09T11:34:25.024" v="127" actId="478"/>
          <ac:picMkLst>
            <pc:docMk/>
            <pc:sldMk cId="2745861945" sldId="275"/>
            <ac:picMk id="22" creationId="{B529689F-789B-354F-D804-7F343BDAB4CD}"/>
          </ac:picMkLst>
        </pc:picChg>
        <pc:picChg chg="del">
          <ac:chgData name="Claudia Ferre Murciano" userId="08d90ace-0142-4c9a-b8ff-6e316a41c23a" providerId="ADAL" clId="{0702BE07-05C9-4950-BB9F-B08EC3732483}" dt="2024-04-09T11:28:33.902" v="41" actId="478"/>
          <ac:picMkLst>
            <pc:docMk/>
            <pc:sldMk cId="2745861945" sldId="275"/>
            <ac:picMk id="1026" creationId="{B729AABD-1545-9AC4-5045-B17AF2A28A14}"/>
          </ac:picMkLst>
        </pc:picChg>
      </pc:sldChg>
      <pc:sldChg chg="addSp delSp modSp new mod setBg modClrScheme chgLayout">
        <pc:chgData name="Claudia Ferre Murciano" userId="08d90ace-0142-4c9a-b8ff-6e316a41c23a" providerId="ADAL" clId="{0702BE07-05C9-4950-BB9F-B08EC3732483}" dt="2024-04-09T13:20:42.480" v="632"/>
        <pc:sldMkLst>
          <pc:docMk/>
          <pc:sldMk cId="4048689526" sldId="276"/>
        </pc:sldMkLst>
        <pc:spChg chg="del">
          <ac:chgData name="Claudia Ferre Murciano" userId="08d90ace-0142-4c9a-b8ff-6e316a41c23a" providerId="ADAL" clId="{0702BE07-05C9-4950-BB9F-B08EC3732483}" dt="2024-04-09T11:30:58.594" v="69" actId="700"/>
          <ac:spMkLst>
            <pc:docMk/>
            <pc:sldMk cId="4048689526" sldId="276"/>
            <ac:spMk id="2" creationId="{3A5B4AD1-1F3D-70AB-053F-3CAC99A8B424}"/>
          </ac:spMkLst>
        </pc:spChg>
        <pc:spChg chg="mod ord">
          <ac:chgData name="Claudia Ferre Murciano" userId="08d90ace-0142-4c9a-b8ff-6e316a41c23a" providerId="ADAL" clId="{0702BE07-05C9-4950-BB9F-B08EC3732483}" dt="2024-04-09T11:30:58.594" v="69" actId="700"/>
          <ac:spMkLst>
            <pc:docMk/>
            <pc:sldMk cId="4048689526" sldId="276"/>
            <ac:spMk id="3" creationId="{E9F27CA0-92E7-11FB-D594-F0E416EF7325}"/>
          </ac:spMkLst>
        </pc:spChg>
        <pc:spChg chg="add mod ord">
          <ac:chgData name="Claudia Ferre Murciano" userId="08d90ace-0142-4c9a-b8ff-6e316a41c23a" providerId="ADAL" clId="{0702BE07-05C9-4950-BB9F-B08EC3732483}" dt="2024-04-09T13:20:42.480" v="632"/>
          <ac:spMkLst>
            <pc:docMk/>
            <pc:sldMk cId="4048689526" sldId="276"/>
            <ac:spMk id="4" creationId="{5FEBA060-F556-28D8-927F-5D37C7B21BCA}"/>
          </ac:spMkLst>
        </pc:spChg>
        <pc:spChg chg="add mod ord">
          <ac:chgData name="Claudia Ferre Murciano" userId="08d90ace-0142-4c9a-b8ff-6e316a41c23a" providerId="ADAL" clId="{0702BE07-05C9-4950-BB9F-B08EC3732483}" dt="2024-04-09T13:20:42.480" v="632"/>
          <ac:spMkLst>
            <pc:docMk/>
            <pc:sldMk cId="4048689526" sldId="276"/>
            <ac:spMk id="5" creationId="{4BF97DD4-BED0-5EA9-DFF3-D31A4D5A2800}"/>
          </ac:spMkLst>
        </pc:spChg>
        <pc:picChg chg="add del mod ord">
          <ac:chgData name="Claudia Ferre Murciano" userId="08d90ace-0142-4c9a-b8ff-6e316a41c23a" providerId="ADAL" clId="{0702BE07-05C9-4950-BB9F-B08EC3732483}" dt="2024-04-09T11:37:09.458" v="167" actId="478"/>
          <ac:picMkLst>
            <pc:docMk/>
            <pc:sldMk cId="4048689526" sldId="276"/>
            <ac:picMk id="7" creationId="{B10F07E8-521E-6DE4-919D-FF346B2D38D4}"/>
          </ac:picMkLst>
        </pc:picChg>
      </pc:sldChg>
      <pc:sldChg chg="new del">
        <pc:chgData name="Claudia Ferre Murciano" userId="08d90ace-0142-4c9a-b8ff-6e316a41c23a" providerId="ADAL" clId="{0702BE07-05C9-4950-BB9F-B08EC3732483}" dt="2024-04-09T13:19:15.413" v="629" actId="47"/>
        <pc:sldMkLst>
          <pc:docMk/>
          <pc:sldMk cId="1967876212" sldId="277"/>
        </pc:sldMkLst>
      </pc:sldChg>
      <pc:sldChg chg="del">
        <pc:chgData name="Claudia Ferre Murciano" userId="08d90ace-0142-4c9a-b8ff-6e316a41c23a" providerId="ADAL" clId="{0702BE07-05C9-4950-BB9F-B08EC3732483}" dt="2024-04-09T11:28:47.925" v="48" actId="47"/>
        <pc:sldMkLst>
          <pc:docMk/>
          <pc:sldMk cId="887614045" sldId="278"/>
        </pc:sldMkLst>
      </pc:sldChg>
      <pc:sldChg chg="addSp modSp add mod">
        <pc:chgData name="Claudia Ferre Murciano" userId="08d90ace-0142-4c9a-b8ff-6e316a41c23a" providerId="ADAL" clId="{0702BE07-05C9-4950-BB9F-B08EC3732483}" dt="2024-04-09T13:30:46.081" v="781" actId="20577"/>
        <pc:sldMkLst>
          <pc:docMk/>
          <pc:sldMk cId="2028180753" sldId="278"/>
        </pc:sldMkLst>
        <pc:spChg chg="mod">
          <ac:chgData name="Claudia Ferre Murciano" userId="08d90ace-0142-4c9a-b8ff-6e316a41c23a" providerId="ADAL" clId="{0702BE07-05C9-4950-BB9F-B08EC3732483}" dt="2024-04-09T13:20:42.480" v="632"/>
          <ac:spMkLst>
            <pc:docMk/>
            <pc:sldMk cId="2028180753" sldId="278"/>
            <ac:spMk id="2" creationId="{F8139155-1F5E-4F48-B50E-F00D8FC535D9}"/>
          </ac:spMkLst>
        </pc:spChg>
        <pc:spChg chg="mod">
          <ac:chgData name="Claudia Ferre Murciano" userId="08d90ace-0142-4c9a-b8ff-6e316a41c23a" providerId="ADAL" clId="{0702BE07-05C9-4950-BB9F-B08EC3732483}" dt="2024-04-09T13:20:42.480" v="632"/>
          <ac:spMkLst>
            <pc:docMk/>
            <pc:sldMk cId="2028180753" sldId="278"/>
            <ac:spMk id="5" creationId="{CFEE48EC-430B-4D42-9565-527E52286C4D}"/>
          </ac:spMkLst>
        </pc:spChg>
        <pc:spChg chg="mod">
          <ac:chgData name="Claudia Ferre Murciano" userId="08d90ace-0142-4c9a-b8ff-6e316a41c23a" providerId="ADAL" clId="{0702BE07-05C9-4950-BB9F-B08EC3732483}" dt="2024-04-09T11:50:57.762" v="199" actId="20577"/>
          <ac:spMkLst>
            <pc:docMk/>
            <pc:sldMk cId="2028180753" sldId="278"/>
            <ac:spMk id="7" creationId="{B0CA970E-796E-4258-8457-D1CEF7B4B866}"/>
          </ac:spMkLst>
        </pc:spChg>
        <pc:graphicFrameChg chg="add mod modGraphic">
          <ac:chgData name="Claudia Ferre Murciano" userId="08d90ace-0142-4c9a-b8ff-6e316a41c23a" providerId="ADAL" clId="{0702BE07-05C9-4950-BB9F-B08EC3732483}" dt="2024-04-09T13:30:46.081" v="781" actId="20577"/>
          <ac:graphicFrameMkLst>
            <pc:docMk/>
            <pc:sldMk cId="2028180753" sldId="278"/>
            <ac:graphicFrameMk id="3" creationId="{2D643342-C14E-6D51-E381-8BAB700DFBF8}"/>
          </ac:graphicFrameMkLst>
        </pc:graphicFrameChg>
      </pc:sldChg>
      <pc:sldChg chg="del">
        <pc:chgData name="Claudia Ferre Murciano" userId="08d90ace-0142-4c9a-b8ff-6e316a41c23a" providerId="ADAL" clId="{0702BE07-05C9-4950-BB9F-B08EC3732483}" dt="2024-04-09T11:28:49.082" v="49" actId="47"/>
        <pc:sldMkLst>
          <pc:docMk/>
          <pc:sldMk cId="705732022" sldId="279"/>
        </pc:sldMkLst>
      </pc:sldChg>
      <pc:sldChg chg="modSp add mod">
        <pc:chgData name="Claudia Ferre Murciano" userId="08d90ace-0142-4c9a-b8ff-6e316a41c23a" providerId="ADAL" clId="{0702BE07-05C9-4950-BB9F-B08EC3732483}" dt="2024-04-10T09:28:41.397" v="822" actId="20577"/>
        <pc:sldMkLst>
          <pc:docMk/>
          <pc:sldMk cId="2532205978" sldId="279"/>
        </pc:sldMkLst>
        <pc:spChg chg="mod">
          <ac:chgData name="Claudia Ferre Murciano" userId="08d90ace-0142-4c9a-b8ff-6e316a41c23a" providerId="ADAL" clId="{0702BE07-05C9-4950-BB9F-B08EC3732483}" dt="2024-04-09T13:20:42.480" v="632"/>
          <ac:spMkLst>
            <pc:docMk/>
            <pc:sldMk cId="2532205978" sldId="279"/>
            <ac:spMk id="2" creationId="{F8139155-1F5E-4F48-B50E-F00D8FC535D9}"/>
          </ac:spMkLst>
        </pc:spChg>
        <pc:spChg chg="mod">
          <ac:chgData name="Claudia Ferre Murciano" userId="08d90ace-0142-4c9a-b8ff-6e316a41c23a" providerId="ADAL" clId="{0702BE07-05C9-4950-BB9F-B08EC3732483}" dt="2024-04-09T13:20:42.480" v="632"/>
          <ac:spMkLst>
            <pc:docMk/>
            <pc:sldMk cId="2532205978" sldId="279"/>
            <ac:spMk id="5" creationId="{CFEE48EC-430B-4D42-9565-527E52286C4D}"/>
          </ac:spMkLst>
        </pc:spChg>
        <pc:spChg chg="mod">
          <ac:chgData name="Claudia Ferre Murciano" userId="08d90ace-0142-4c9a-b8ff-6e316a41c23a" providerId="ADAL" clId="{0702BE07-05C9-4950-BB9F-B08EC3732483}" dt="2024-04-10T09:28:41.397" v="822" actId="20577"/>
          <ac:spMkLst>
            <pc:docMk/>
            <pc:sldMk cId="2532205978" sldId="279"/>
            <ac:spMk id="7" creationId="{B0CA970E-796E-4258-8457-D1CEF7B4B866}"/>
          </ac:spMkLst>
        </pc:spChg>
      </pc:sldChg>
      <pc:sldChg chg="del">
        <pc:chgData name="Claudia Ferre Murciano" userId="08d90ace-0142-4c9a-b8ff-6e316a41c23a" providerId="ADAL" clId="{0702BE07-05C9-4950-BB9F-B08EC3732483}" dt="2024-04-09T11:28:50.523" v="50" actId="47"/>
        <pc:sldMkLst>
          <pc:docMk/>
          <pc:sldMk cId="913235870" sldId="280"/>
        </pc:sldMkLst>
      </pc:sldChg>
      <pc:sldChg chg="modSp add mod ord">
        <pc:chgData name="Claudia Ferre Murciano" userId="08d90ace-0142-4c9a-b8ff-6e316a41c23a" providerId="ADAL" clId="{0702BE07-05C9-4950-BB9F-B08EC3732483}" dt="2024-04-10T09:28:16.032" v="811" actId="20577"/>
        <pc:sldMkLst>
          <pc:docMk/>
          <pc:sldMk cId="918800217" sldId="280"/>
        </pc:sldMkLst>
        <pc:spChg chg="mod">
          <ac:chgData name="Claudia Ferre Murciano" userId="08d90ace-0142-4c9a-b8ff-6e316a41c23a" providerId="ADAL" clId="{0702BE07-05C9-4950-BB9F-B08EC3732483}" dt="2024-04-09T13:28:24.072" v="730" actId="20577"/>
          <ac:spMkLst>
            <pc:docMk/>
            <pc:sldMk cId="918800217" sldId="280"/>
            <ac:spMk id="2" creationId="{F8139155-1F5E-4F48-B50E-F00D8FC535D9}"/>
          </ac:spMkLst>
        </pc:spChg>
        <pc:spChg chg="mod">
          <ac:chgData name="Claudia Ferre Murciano" userId="08d90ace-0142-4c9a-b8ff-6e316a41c23a" providerId="ADAL" clId="{0702BE07-05C9-4950-BB9F-B08EC3732483}" dt="2024-04-10T09:28:16.032" v="811" actId="20577"/>
          <ac:spMkLst>
            <pc:docMk/>
            <pc:sldMk cId="918800217" sldId="280"/>
            <ac:spMk id="7" creationId="{B0CA970E-796E-4258-8457-D1CEF7B4B866}"/>
          </ac:spMkLst>
        </pc:spChg>
      </pc:sldChg>
      <pc:sldChg chg="del">
        <pc:chgData name="Claudia Ferre Murciano" userId="08d90ace-0142-4c9a-b8ff-6e316a41c23a" providerId="ADAL" clId="{0702BE07-05C9-4950-BB9F-B08EC3732483}" dt="2024-04-09T11:28:46.874" v="47" actId="47"/>
        <pc:sldMkLst>
          <pc:docMk/>
          <pc:sldMk cId="742712563" sldId="281"/>
        </pc:sldMkLst>
      </pc:sldChg>
      <pc:sldChg chg="modSp add mod">
        <pc:chgData name="Claudia Ferre Murciano" userId="08d90ace-0142-4c9a-b8ff-6e316a41c23a" providerId="ADAL" clId="{0702BE07-05C9-4950-BB9F-B08EC3732483}" dt="2024-04-09T13:32:13.819" v="800" actId="1076"/>
        <pc:sldMkLst>
          <pc:docMk/>
          <pc:sldMk cId="2385971349" sldId="281"/>
        </pc:sldMkLst>
        <pc:spChg chg="mod">
          <ac:chgData name="Claudia Ferre Murciano" userId="08d90ace-0142-4c9a-b8ff-6e316a41c23a" providerId="ADAL" clId="{0702BE07-05C9-4950-BB9F-B08EC3732483}" dt="2024-04-09T13:32:13.819" v="800" actId="1076"/>
          <ac:spMkLst>
            <pc:docMk/>
            <pc:sldMk cId="2385971349" sldId="281"/>
            <ac:spMk id="2" creationId="{F8139155-1F5E-4F48-B50E-F00D8FC535D9}"/>
          </ac:spMkLst>
        </pc:spChg>
        <pc:spChg chg="mod">
          <ac:chgData name="Claudia Ferre Murciano" userId="08d90ace-0142-4c9a-b8ff-6e316a41c23a" providerId="ADAL" clId="{0702BE07-05C9-4950-BB9F-B08EC3732483}" dt="2024-04-09T13:32:12.478" v="799" actId="20577"/>
          <ac:spMkLst>
            <pc:docMk/>
            <pc:sldMk cId="2385971349" sldId="281"/>
            <ac:spMk id="7" creationId="{B0CA970E-796E-4258-8457-D1CEF7B4B866}"/>
          </ac:spMkLst>
        </pc:spChg>
      </pc:sldChg>
      <pc:sldChg chg="del">
        <pc:chgData name="Claudia Ferre Murciano" userId="08d90ace-0142-4c9a-b8ff-6e316a41c23a" providerId="ADAL" clId="{0702BE07-05C9-4950-BB9F-B08EC3732483}" dt="2024-04-09T11:28:42.299" v="44" actId="47"/>
        <pc:sldMkLst>
          <pc:docMk/>
          <pc:sldMk cId="1505577568" sldId="282"/>
        </pc:sldMkLst>
      </pc:sldChg>
      <pc:sldChg chg="del">
        <pc:chgData name="Claudia Ferre Murciano" userId="08d90ace-0142-4c9a-b8ff-6e316a41c23a" providerId="ADAL" clId="{0702BE07-05C9-4950-BB9F-B08EC3732483}" dt="2024-04-09T11:28:44.082" v="45" actId="47"/>
        <pc:sldMkLst>
          <pc:docMk/>
          <pc:sldMk cId="2875193564" sldId="283"/>
        </pc:sldMkLst>
      </pc:sldChg>
      <pc:sldChg chg="del">
        <pc:chgData name="Claudia Ferre Murciano" userId="08d90ace-0142-4c9a-b8ff-6e316a41c23a" providerId="ADAL" clId="{0702BE07-05C9-4950-BB9F-B08EC3732483}" dt="2024-04-09T11:29:00.595" v="52" actId="47"/>
        <pc:sldMkLst>
          <pc:docMk/>
          <pc:sldMk cId="1096923851" sldId="28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616F88A-1F88-4239-87EF-52B0472B12BA}" type="datetime1">
              <a:rPr lang="es-ES" smtClean="0"/>
              <a:t>17/04/2024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022FEE5-93F6-4794-9247-D82E88608B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E54B2-6DCF-4226-8291-422D9D9BECF1}" type="datetime1">
              <a:rPr lang="es-ES" smtClean="0"/>
              <a:pPr/>
              <a:t>17/04/2024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es-ES" noProof="0" smtClean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5939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8446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9753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9383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326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432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    </a:t>
            </a:r>
          </a:p>
        </p:txBody>
      </p:sp>
      <p:sp>
        <p:nvSpPr>
          <p:cNvPr id="23" name="Marcador de texto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Mes</a:t>
            </a:r>
            <a:br>
              <a:rPr lang="es-ES" noProof="0"/>
            </a:br>
            <a:r>
              <a:rPr lang="es-ES" noProof="0"/>
              <a:t>20XX</a:t>
            </a:r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36" name="Marcador de texto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 rtlCol="0"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Consigna</a:t>
            </a:r>
          </a:p>
        </p:txBody>
      </p:sp>
      <p:sp>
        <p:nvSpPr>
          <p:cNvPr id="40" name="Gráfico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2" name="Gráfico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¡GRACIAS!</a:t>
            </a: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9" name="Marcador de texto 26">
            <a:extLst>
              <a:ext uri="{FF2B5EF4-FFF2-40B4-BE49-F238E27FC236}">
                <a16:creationId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Sergio Valladares</a:t>
            </a:r>
          </a:p>
        </p:txBody>
      </p:sp>
      <p:sp>
        <p:nvSpPr>
          <p:cNvPr id="20" name="Marcador de texto 26">
            <a:extLst>
              <a:ext uri="{FF2B5EF4-FFF2-40B4-BE49-F238E27FC236}">
                <a16:creationId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Teléfono:</a:t>
            </a:r>
          </a:p>
        </p:txBody>
      </p:sp>
      <p:sp>
        <p:nvSpPr>
          <p:cNvPr id="21" name="Marcador de texto 26">
            <a:extLst>
              <a:ext uri="{FF2B5EF4-FFF2-40B4-BE49-F238E27FC236}">
                <a16:creationId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678 555-0128</a:t>
            </a:r>
          </a:p>
        </p:txBody>
      </p:sp>
      <p:sp>
        <p:nvSpPr>
          <p:cNvPr id="22" name="Marcador de texto 26">
            <a:extLst>
              <a:ext uri="{FF2B5EF4-FFF2-40B4-BE49-F238E27FC236}">
                <a16:creationId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Correo electrónico:</a:t>
            </a:r>
          </a:p>
        </p:txBody>
      </p:sp>
      <p:sp>
        <p:nvSpPr>
          <p:cNvPr id="23" name="Marcador de texto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BERGQVIST@EXAMPLE.COM</a:t>
            </a:r>
          </a:p>
        </p:txBody>
      </p:sp>
      <p:sp>
        <p:nvSpPr>
          <p:cNvPr id="3" name="Gráfico 23">
            <a:extLst>
              <a:ext uri="{FF2B5EF4-FFF2-40B4-BE49-F238E27FC236}">
                <a16:creationId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59200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5937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    </a:t>
            </a:r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0" name="Gráfico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2" name="Gráfico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 rtl="0"/>
            <a:r>
              <a:rPr lang="es-ES" noProof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3640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lipse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5" name="Gráfico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24" name="Gráfico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DD.MM.20XX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93444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9" name="Gráfico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7" name="Marcador de fecha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5816818"/>
            <a:ext cx="2743200" cy="365125"/>
          </a:xfrm>
        </p:spPr>
        <p:txBody>
          <a:bodyPr rtlCol="0"/>
          <a:lstStyle>
            <a:lvl1pPr rtl="0">
              <a:defRPr/>
            </a:lvl1pPr>
          </a:lstStyle>
          <a:p>
            <a:r>
              <a:rPr lang="es-ES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‹#›</a:t>
            </a:fld>
            <a:endParaRPr lang="es-ES" noProof="0"/>
          </a:p>
        </p:txBody>
      </p:sp>
      <p:grpSp>
        <p:nvGrpSpPr>
          <p:cNvPr id="41" name="Gráfico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20" name="Gráfico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5801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9" name="Gráfico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‹#›</a:t>
            </a:fld>
            <a:endParaRPr lang="es-ES" noProof="0"/>
          </a:p>
        </p:txBody>
      </p:sp>
      <p:grpSp>
        <p:nvGrpSpPr>
          <p:cNvPr id="41" name="Gráfico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20" name="Gráfico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posición de contenido 3">
            <a:extLst>
              <a:ext uri="{FF2B5EF4-FFF2-40B4-BE49-F238E27FC236}">
                <a16:creationId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21" name="Marcador de posición de texto 4">
            <a:extLst>
              <a:ext uri="{FF2B5EF4-FFF2-40B4-BE49-F238E27FC236}">
                <a16:creationId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posición de contenido 5">
            <a:extLst>
              <a:ext uri="{FF2B5EF4-FFF2-40B4-BE49-F238E27FC236}">
                <a16:creationId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613384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9" name="Gráfico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noProof="0"/>
              <a:t>DD.MM.20XX</a:t>
            </a: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‹#›</a:t>
            </a:fld>
            <a:endParaRPr lang="es-ES" noProof="0"/>
          </a:p>
        </p:txBody>
      </p:sp>
      <p:grpSp>
        <p:nvGrpSpPr>
          <p:cNvPr id="41" name="Gráfico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20" name="Gráfico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3" name="Marcador de contenido 2">
            <a:extLst>
              <a:ext uri="{FF2B5EF4-FFF2-40B4-BE49-F238E27FC236}">
                <a16:creationId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24" name="Marcador de contenido 3">
            <a:extLst>
              <a:ext uri="{FF2B5EF4-FFF2-40B4-BE49-F238E27FC236}">
                <a16:creationId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Marcador de posición de imagen 56">
            <a:extLst>
              <a:ext uri="{FF2B5EF4-FFF2-40B4-BE49-F238E27FC236}">
                <a16:creationId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6" name="Gráfico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noProof="0"/>
              <a:t>DD.MM.20XX</a:t>
            </a: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‹#›</a:t>
            </a:fld>
            <a:endParaRPr lang="es-ES" noProof="0"/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3" name="Gráfico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lipse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6" name="Gráfico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noProof="0"/>
              <a:t>DD.MM.20XX</a:t>
            </a: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‹#›</a:t>
            </a:fld>
            <a:endParaRPr lang="es-ES" noProof="0"/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3" name="Gráfico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Marcador de posición de contenido 2">
            <a:extLst>
              <a:ext uri="{FF2B5EF4-FFF2-40B4-BE49-F238E27FC236}">
                <a16:creationId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9" name="Gráfico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noProof="0"/>
              <a:t>DD.MM.20XX</a:t>
            </a: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‹#›</a:t>
            </a:fld>
            <a:endParaRPr lang="es-ES" noProof="0"/>
          </a:p>
        </p:txBody>
      </p:sp>
      <p:grpSp>
        <p:nvGrpSpPr>
          <p:cNvPr id="41" name="Gráfico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8" name="Gráfico 19">
            <a:extLst>
              <a:ext uri="{FF2B5EF4-FFF2-40B4-BE49-F238E27FC236}">
                <a16:creationId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408000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9" name="Título 6">
            <a:extLst>
              <a:ext uri="{FF2B5EF4-FFF2-40B4-BE49-F238E27FC236}">
                <a16:creationId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9" name="Gráfico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noProof="0"/>
              <a:t>DD.MM.20XX</a:t>
            </a: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‹#›</a:t>
            </a:fld>
            <a:endParaRPr lang="es-ES" noProof="0"/>
          </a:p>
        </p:txBody>
      </p:sp>
      <p:grpSp>
        <p:nvGrpSpPr>
          <p:cNvPr id="41" name="Gráfico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Marcador de posición de imagen 38">
            <a:extLst>
              <a:ext uri="{FF2B5EF4-FFF2-40B4-BE49-F238E27FC236}">
                <a16:creationId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5" name="Gráfico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24" name="Gráfico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5724000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‹#›</a:t>
            </a:fld>
            <a:endParaRPr lang="es-ES" noProof="0"/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39704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9B37-4FC8-4EEB-BE2F-2081A190710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CAFD-1043-42B6-864E-C32A387FD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8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subtítulo, imagen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5" name="Gráfico 12">
            <a:extLst>
              <a:ext uri="{FF2B5EF4-FFF2-40B4-BE49-F238E27FC236}">
                <a16:creationId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DISEÑO DE TEXTO 02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‹#›</a:t>
            </a:fld>
            <a:endParaRPr lang="es-ES" noProof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 rtlCol="0"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Gráfico 22">
            <a:extLst>
              <a:ext uri="{FF2B5EF4-FFF2-40B4-BE49-F238E27FC236}">
                <a16:creationId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6" y="1726672"/>
            <a:ext cx="4284000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8029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Marcador de posición de imagen 41">
            <a:extLst>
              <a:ext uri="{FF2B5EF4-FFF2-40B4-BE49-F238E27FC236}">
                <a16:creationId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6" name="Gráfico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DISEÑO DE TEXTO 02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‹#›</a:t>
            </a:fld>
            <a:endParaRPr lang="es-ES" noProof="0"/>
          </a:p>
        </p:txBody>
      </p:sp>
      <p:sp>
        <p:nvSpPr>
          <p:cNvPr id="18" name="Marcador de texto 14">
            <a:extLst>
              <a:ext uri="{FF2B5EF4-FFF2-40B4-BE49-F238E27FC236}">
                <a16:creationId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8" name="Marcador de texto 26">
            <a:extLst>
              <a:ext uri="{FF2B5EF4-FFF2-40B4-BE49-F238E27FC236}">
                <a16:creationId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 rtlCol="0"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1" name="Marcador de texto 29">
            <a:extLst>
              <a:ext uri="{FF2B5EF4-FFF2-40B4-BE49-F238E27FC236}">
                <a16:creationId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Gráfico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1" y="2045662"/>
            <a:ext cx="4320000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8086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con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:a16="http://schemas.microsoft.com/office/drawing/2014/main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9" name="Gráfico 12">
            <a:extLst>
              <a:ext uri="{FF2B5EF4-FFF2-40B4-BE49-F238E27FC236}">
                <a16:creationId xmlns:a16="http://schemas.microsoft.com/office/drawing/2014/main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rtlCol="0" anchor="b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es-ES" noProof="0"/>
              <a:t>COMPARACIÓN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1311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‹#›</a:t>
            </a:fld>
            <a:endParaRPr lang="es-ES" noProof="0"/>
          </a:p>
        </p:txBody>
      </p:sp>
      <p:sp>
        <p:nvSpPr>
          <p:cNvPr id="17" name="Marcador de texto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Gráfico 19">
            <a:extLst>
              <a:ext uri="{FF2B5EF4-FFF2-40B4-BE49-F238E27FC236}">
                <a16:creationId xmlns:a16="http://schemas.microsoft.com/office/drawing/2014/main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973985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TÍTULO DE LA SECCIÓN 2</a:t>
            </a:r>
          </a:p>
        </p:txBody>
      </p:sp>
      <p:sp>
        <p:nvSpPr>
          <p:cNvPr id="28" name="Marcador de texto 26">
            <a:extLst>
              <a:ext uri="{FF2B5EF4-FFF2-40B4-BE49-F238E27FC236}">
                <a16:creationId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0" name="Marcador de texto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grpSp>
        <p:nvGrpSpPr>
          <p:cNvPr id="41" name="Gráfico 39">
            <a:extLst>
              <a:ext uri="{FF2B5EF4-FFF2-40B4-BE49-F238E27FC236}">
                <a16:creationId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68273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:a16="http://schemas.microsoft.com/office/drawing/2014/main" id="{6BE8D45D-1E08-4F59-96CC-EA53D7CA6AB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9" name="Gráfico 12">
            <a:extLst>
              <a:ext uri="{FF2B5EF4-FFF2-40B4-BE49-F238E27FC236}">
                <a16:creationId xmlns:a16="http://schemas.microsoft.com/office/drawing/2014/main" id="{8E968353-82DA-42A2-88B6-AEFCF124AF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753" y="1474969"/>
            <a:ext cx="4395258" cy="676275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es-ES" noProof="0"/>
              <a:t>DIAPOSITIVA CON GRÁFICO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‹#›</a:t>
            </a:fld>
            <a:endParaRPr lang="es-ES" noProof="0"/>
          </a:p>
        </p:txBody>
      </p:sp>
      <p:sp>
        <p:nvSpPr>
          <p:cNvPr id="17" name="Marcador de texto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70167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26385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30 %</a:t>
            </a:r>
          </a:p>
        </p:txBody>
      </p:sp>
      <p:sp>
        <p:nvSpPr>
          <p:cNvPr id="30" name="Marcador de texto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Título de la categoría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26410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10 %</a:t>
            </a:r>
          </a:p>
        </p:txBody>
      </p:sp>
      <p:sp>
        <p:nvSpPr>
          <p:cNvPr id="25" name="Marcador de texto 26">
            <a:extLst>
              <a:ext uri="{FF2B5EF4-FFF2-40B4-BE49-F238E27FC236}">
                <a16:creationId xmlns:a16="http://schemas.microsoft.com/office/drawing/2014/main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Título de la categoría</a:t>
            </a:r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65899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25 %</a:t>
            </a:r>
          </a:p>
        </p:txBody>
      </p:sp>
      <p:sp>
        <p:nvSpPr>
          <p:cNvPr id="29" name="Marcador de texto 26">
            <a:extLst>
              <a:ext uri="{FF2B5EF4-FFF2-40B4-BE49-F238E27FC236}">
                <a16:creationId xmlns:a16="http://schemas.microsoft.com/office/drawing/2014/main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Título de la categoría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65924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10 %</a:t>
            </a:r>
          </a:p>
        </p:txBody>
      </p:sp>
      <p:sp>
        <p:nvSpPr>
          <p:cNvPr id="33" name="Marcador de texto 26">
            <a:extLst>
              <a:ext uri="{FF2B5EF4-FFF2-40B4-BE49-F238E27FC236}">
                <a16:creationId xmlns:a16="http://schemas.microsoft.com/office/drawing/2014/main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Título de la categoría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005413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20 %</a:t>
            </a:r>
          </a:p>
        </p:txBody>
      </p:sp>
      <p:sp>
        <p:nvSpPr>
          <p:cNvPr id="36" name="Marcador de texto 26">
            <a:extLst>
              <a:ext uri="{FF2B5EF4-FFF2-40B4-BE49-F238E27FC236}">
                <a16:creationId xmlns:a16="http://schemas.microsoft.com/office/drawing/2014/main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Título de la categoría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0005438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5 %</a:t>
            </a:r>
          </a:p>
        </p:txBody>
      </p:sp>
      <p:sp>
        <p:nvSpPr>
          <p:cNvPr id="39" name="Marcador de texto 26">
            <a:extLst>
              <a:ext uri="{FF2B5EF4-FFF2-40B4-BE49-F238E27FC236}">
                <a16:creationId xmlns:a16="http://schemas.microsoft.com/office/drawing/2014/main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Título de la categoría</a:t>
            </a:r>
          </a:p>
        </p:txBody>
      </p:sp>
      <p:sp>
        <p:nvSpPr>
          <p:cNvPr id="19" name="Marcador de posición de gráfico 18">
            <a:extLst>
              <a:ext uri="{FF2B5EF4-FFF2-40B4-BE49-F238E27FC236}">
                <a16:creationId xmlns:a16="http://schemas.microsoft.com/office/drawing/2014/main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1225" y="908050"/>
            <a:ext cx="4284663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en el icono para agregar un gráfico</a:t>
            </a:r>
          </a:p>
        </p:txBody>
      </p:sp>
      <p:grpSp>
        <p:nvGrpSpPr>
          <p:cNvPr id="41" name="Gráfico 39">
            <a:extLst>
              <a:ext uri="{FF2B5EF4-FFF2-40B4-BE49-F238E27FC236}">
                <a16:creationId xmlns:a16="http://schemas.microsoft.com/office/drawing/2014/main" id="{D0A213E0-4DC9-4F6A-98B8-21DE9AE2D9B0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Gráfico 50">
            <a:extLst>
              <a:ext uri="{FF2B5EF4-FFF2-40B4-BE49-F238E27FC236}">
                <a16:creationId xmlns:a16="http://schemas.microsoft.com/office/drawing/2014/main" id="{33AA43FA-C2DC-406C-BFE6-A2A804112236}"/>
              </a:ext>
            </a:extLst>
          </p:cNvPr>
          <p:cNvSpPr/>
          <p:nvPr/>
        </p:nvSpPr>
        <p:spPr>
          <a:xfrm>
            <a:off x="5731818" y="2267879"/>
            <a:ext cx="3672000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4095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Elipse 51">
            <a:extLst>
              <a:ext uri="{FF2B5EF4-FFF2-40B4-BE49-F238E27FC236}">
                <a16:creationId xmlns:a16="http://schemas.microsoft.com/office/drawing/2014/main" id="{F21AF1E2-466C-487E-86AF-CA6FFFCA272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3" name="Gráfico 12">
            <a:extLst>
              <a:ext uri="{FF2B5EF4-FFF2-40B4-BE49-F238E27FC236}">
                <a16:creationId xmlns:a16="http://schemas.microsoft.com/office/drawing/2014/main" id="{531F1BC1-79BD-45BA-B27E-7A2C62A65EC9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‹#›</a:t>
            </a:fld>
            <a:endParaRPr lang="es-ES" noProof="0"/>
          </a:p>
        </p:txBody>
      </p:sp>
      <p:sp>
        <p:nvSpPr>
          <p:cNvPr id="17" name="Marcador de texto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1846732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Marcador de posición de tabla 17">
            <a:extLst>
              <a:ext uri="{FF2B5EF4-FFF2-40B4-BE49-F238E27FC236}">
                <a16:creationId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4400" y="1493214"/>
            <a:ext cx="6561138" cy="384713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en el icono para agregar una tabla</a:t>
            </a:r>
          </a:p>
        </p:txBody>
      </p:sp>
      <p:grpSp>
        <p:nvGrpSpPr>
          <p:cNvPr id="45" name="Gráfico 39">
            <a:extLst>
              <a:ext uri="{FF2B5EF4-FFF2-40B4-BE49-F238E27FC236}">
                <a16:creationId xmlns:a16="http://schemas.microsoft.com/office/drawing/2014/main" id="{2B29CFAD-7DFA-43C8-BC78-F666303C4A65}"/>
              </a:ext>
            </a:extLst>
          </p:cNvPr>
          <p:cNvGrpSpPr/>
          <p:nvPr userDrawn="1"/>
        </p:nvGrpSpPr>
        <p:grpSpPr>
          <a:xfrm flipH="1">
            <a:off x="-3477" y="0"/>
            <a:ext cx="2188800" cy="1933794"/>
            <a:chOff x="10003200" y="0"/>
            <a:chExt cx="2188800" cy="1933794"/>
          </a:xfrm>
        </p:grpSpPr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7709766F-07C2-47E0-94AE-482595B63D1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29F02ED7-2803-4FC7-8D17-DB9AF81B2257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6715C276-3245-4E87-976F-10DC35AF0E8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4D4F9402-D548-4465-B31D-5C89E49D8F2D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64C16800-96DF-4B5C-B15B-EB27E1475EB3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AE9DBF7F-0A02-4C85-A28D-3C88C66B348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Gráfico 54">
            <a:extLst>
              <a:ext uri="{FF2B5EF4-FFF2-40B4-BE49-F238E27FC236}">
                <a16:creationId xmlns:a16="http://schemas.microsoft.com/office/drawing/2014/main" id="{A1820133-6B1B-4297-8A79-2E89B2C7199B}"/>
              </a:ext>
            </a:extLst>
          </p:cNvPr>
          <p:cNvSpPr/>
          <p:nvPr/>
        </p:nvSpPr>
        <p:spPr>
          <a:xfrm>
            <a:off x="895660" y="2912161"/>
            <a:ext cx="2736000" cy="165305"/>
          </a:xfrm>
          <a:custGeom>
            <a:avLst/>
            <a:gdLst>
              <a:gd name="connsiteX0" fmla="*/ 2726257 w 2781900"/>
              <a:gd name="connsiteY0" fmla="*/ 158686 h 165304"/>
              <a:gd name="connsiteX1" fmla="*/ 65137 w 2781900"/>
              <a:gd name="connsiteY1" fmla="*/ 158686 h 165304"/>
              <a:gd name="connsiteX2" fmla="*/ 7717 w 2781900"/>
              <a:gd name="connsiteY2" fmla="*/ 83663 h 165304"/>
              <a:gd name="connsiteX3" fmla="*/ 7717 w 2781900"/>
              <a:gd name="connsiteY3" fmla="*/ 83663 h 165304"/>
              <a:gd name="connsiteX4" fmla="*/ 65137 w 2781900"/>
              <a:gd name="connsiteY4" fmla="*/ 9911 h 165304"/>
              <a:gd name="connsiteX5" fmla="*/ 2725267 w 2781900"/>
              <a:gd name="connsiteY5" fmla="*/ 9911 h 165304"/>
              <a:gd name="connsiteX6" fmla="*/ 2782687 w 2781900"/>
              <a:gd name="connsiteY6" fmla="*/ 83663 h 165304"/>
              <a:gd name="connsiteX7" fmla="*/ 2782687 w 2781900"/>
              <a:gd name="connsiteY7" fmla="*/ 83663 h 165304"/>
              <a:gd name="connsiteX8" fmla="*/ 2726257 w 2781900"/>
              <a:gd name="connsiteY8" fmla="*/ 15868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900" h="165304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8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744" y="2134675"/>
            <a:ext cx="3403308" cy="676275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es-ES" noProof="0"/>
              <a:t>DIAPOSITIVA DE TABLA</a:t>
            </a:r>
          </a:p>
        </p:txBody>
      </p:sp>
    </p:spTree>
    <p:extLst>
      <p:ext uri="{BB962C8B-B14F-4D97-AF65-F5344CB8AC3E}">
        <p14:creationId xmlns:p14="http://schemas.microsoft.com/office/powerpoint/2010/main" val="133622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Marcador de posición de imagen 50">
            <a:extLst>
              <a:ext uri="{FF2B5EF4-FFF2-40B4-BE49-F238E27FC236}">
                <a16:creationId xmlns:a16="http://schemas.microsoft.com/office/drawing/2014/main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6" name="Forma libre: Forma 45">
            <a:extLst>
              <a:ext uri="{FF2B5EF4-FFF2-40B4-BE49-F238E27FC236}">
                <a16:creationId xmlns:a16="http://schemas.microsoft.com/office/drawing/2014/main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7" name="Forma libre: Forma 46">
            <a:extLst>
              <a:ext uri="{FF2B5EF4-FFF2-40B4-BE49-F238E27FC236}">
                <a16:creationId xmlns:a16="http://schemas.microsoft.com/office/drawing/2014/main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5" name="Forma libre: Forma 44">
            <a:extLst>
              <a:ext uri="{FF2B5EF4-FFF2-40B4-BE49-F238E27FC236}">
                <a16:creationId xmlns:a16="http://schemas.microsoft.com/office/drawing/2014/main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7F8CA5B8-0BAD-4554-87FE-E0910E6CD5C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5" name="Gráfico 12">
            <a:extLst>
              <a:ext uri="{FF2B5EF4-FFF2-40B4-BE49-F238E27FC236}">
                <a16:creationId xmlns:a16="http://schemas.microsoft.com/office/drawing/2014/main" id="{12CBB0CF-5FCC-4507-BD7B-C02386D2A23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IMAGEN GRANDE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‹#›</a:t>
            </a:fld>
            <a:endParaRPr lang="es-ES" noProof="0"/>
          </a:p>
        </p:txBody>
      </p:sp>
      <p:sp>
        <p:nvSpPr>
          <p:cNvPr id="21" name="Marcador de texto 26">
            <a:extLst>
              <a:ext uri="{FF2B5EF4-FFF2-40B4-BE49-F238E27FC236}">
                <a16:creationId xmlns:a16="http://schemas.microsoft.com/office/drawing/2014/main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2" name="Forma libre: Forma 41">
            <a:extLst>
              <a:ext uri="{FF2B5EF4-FFF2-40B4-BE49-F238E27FC236}">
                <a16:creationId xmlns:a16="http://schemas.microsoft.com/office/drawing/2014/main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4" name="Forma libre: Forma 43">
            <a:extLst>
              <a:ext uri="{FF2B5EF4-FFF2-40B4-BE49-F238E27FC236}">
                <a16:creationId xmlns:a16="http://schemas.microsoft.com/office/drawing/2014/main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8" name="Forma libre: Forma 47">
            <a:extLst>
              <a:ext uri="{FF2B5EF4-FFF2-40B4-BE49-F238E27FC236}">
                <a16:creationId xmlns:a16="http://schemas.microsoft.com/office/drawing/2014/main" id="{49472789-B79C-464F-9D88-E51F8B5062D3}"/>
              </a:ext>
            </a:extLst>
          </p:cNvPr>
          <p:cNvSpPr/>
          <p:nvPr userDrawn="1"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1069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e ví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ipse 24">
            <a:extLst>
              <a:ext uri="{FF2B5EF4-FFF2-40B4-BE49-F238E27FC236}">
                <a16:creationId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6" name="Gráfico 12">
            <a:extLst>
              <a:ext uri="{FF2B5EF4-FFF2-40B4-BE49-F238E27FC236}">
                <a16:creationId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8" name="Marcador de posición de elemento multimedia 7">
            <a:extLst>
              <a:ext uri="{FF2B5EF4-FFF2-40B4-BE49-F238E27FC236}">
                <a16:creationId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en el icono para agregar medios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‹#›</a:t>
            </a:fld>
            <a:endParaRPr lang="es-ES" noProof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06A97B71-3A84-4844-BDB5-E3F77302BBC0}"/>
              </a:ext>
            </a:extLst>
          </p:cNvPr>
          <p:cNvSpPr/>
          <p:nvPr userDrawn="1"/>
        </p:nvSpPr>
        <p:spPr>
          <a:xfrm>
            <a:off x="9780046" y="430740"/>
            <a:ext cx="2414562" cy="2578354"/>
          </a:xfrm>
          <a:custGeom>
            <a:avLst/>
            <a:gdLst>
              <a:gd name="connsiteX0" fmla="*/ 2412164 w 2413237"/>
              <a:gd name="connsiteY0" fmla="*/ 12701 h 2578354"/>
              <a:gd name="connsiteX1" fmla="*/ 487924 w 2413237"/>
              <a:gd name="connsiteY1" fmla="*/ 962755 h 2578354"/>
              <a:gd name="connsiteX2" fmla="*/ 113238 w 2413237"/>
              <a:gd name="connsiteY2" fmla="*/ 2065224 h 2578354"/>
              <a:gd name="connsiteX3" fmla="*/ 127209 w 2413237"/>
              <a:gd name="connsiteY3" fmla="*/ 2093166 h 2578354"/>
              <a:gd name="connsiteX4" fmla="*/ 1229678 w 2413237"/>
              <a:gd name="connsiteY4" fmla="*/ 2467853 h 2578354"/>
              <a:gd name="connsiteX5" fmla="*/ 2412164 w 2413237"/>
              <a:gd name="connsiteY5" fmla="*/ 1884866 h 2578354"/>
              <a:gd name="connsiteX6" fmla="*/ 2412164 w 2413237"/>
              <a:gd name="connsiteY6" fmla="*/ 12701 h 257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4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759BB951-621D-4456-A832-116187764B2E}"/>
              </a:ext>
            </a:extLst>
          </p:cNvPr>
          <p:cNvSpPr/>
          <p:nvPr userDrawn="1"/>
        </p:nvSpPr>
        <p:spPr>
          <a:xfrm>
            <a:off x="7340981" y="-16344"/>
            <a:ext cx="4854539" cy="2273524"/>
          </a:xfrm>
          <a:custGeom>
            <a:avLst/>
            <a:gdLst>
              <a:gd name="connsiteX0" fmla="*/ 4849891 w 4851877"/>
              <a:gd name="connsiteY0" fmla="*/ 12701 h 2273523"/>
              <a:gd name="connsiteX1" fmla="*/ 2808800 w 4851877"/>
              <a:gd name="connsiteY1" fmla="*/ 12701 h 2273523"/>
              <a:gd name="connsiteX2" fmla="*/ 371430 w 4851877"/>
              <a:gd name="connsiteY2" fmla="*/ 1214240 h 2273523"/>
              <a:gd name="connsiteX3" fmla="*/ 72951 w 4851877"/>
              <a:gd name="connsiteY3" fmla="*/ 1955993 h 2273523"/>
              <a:gd name="connsiteX4" fmla="*/ 81841 w 4851877"/>
              <a:gd name="connsiteY4" fmla="*/ 1973774 h 2273523"/>
              <a:gd name="connsiteX5" fmla="*/ 851538 w 4851877"/>
              <a:gd name="connsiteY5" fmla="*/ 2188426 h 2273523"/>
              <a:gd name="connsiteX6" fmla="*/ 4849891 w 4851877"/>
              <a:gd name="connsiteY6" fmla="*/ 217191 h 2273523"/>
              <a:gd name="connsiteX7" fmla="*/ 4849891 w 4851877"/>
              <a:gd name="connsiteY7" fmla="*/ 12701 h 22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73523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3F8008CE-2F0A-4568-9C4A-C347A4880513}"/>
              </a:ext>
            </a:extLst>
          </p:cNvPr>
          <p:cNvSpPr/>
          <p:nvPr userDrawn="1"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9" name="Título 2">
            <a:extLst>
              <a:ext uri="{FF2B5EF4-FFF2-40B4-BE49-F238E27FC236}">
                <a16:creationId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rtlCol="0"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Forma libre: Forma 2">
              <a:extLst>
                <a:ext uri="{FF2B5EF4-FFF2-40B4-BE49-F238E27FC236}">
                  <a16:creationId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" name="Forma libre: Forma 3">
              <a:extLst>
                <a:ext uri="{FF2B5EF4-FFF2-40B4-BE49-F238E27FC236}">
                  <a16:creationId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247324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DD.MM.20XX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D495E168-DA5E-4888-8D8A-92B118324C14}" type="slidenum">
              <a:rPr lang="es-ES" noProof="0" smtClean="0"/>
              <a:pPr rtl="0"/>
              <a:t>‹#›</a:t>
            </a:fld>
            <a:endParaRPr lang="es-ES" noProof="0"/>
          </a:p>
        </p:txBody>
      </p:sp>
      <p:sp>
        <p:nvSpPr>
          <p:cNvPr id="11" name="Marcador de pie de página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60" r:id="rId4"/>
    <p:sldLayoutId id="2147483651" r:id="rId5"/>
    <p:sldLayoutId id="2147483661" r:id="rId6"/>
    <p:sldLayoutId id="2147483662" r:id="rId7"/>
    <p:sldLayoutId id="2147483652" r:id="rId8"/>
    <p:sldLayoutId id="2147483663" r:id="rId9"/>
    <p:sldLayoutId id="2147483665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74" r:id="rId17"/>
    <p:sldLayoutId id="2147483664" r:id="rId18"/>
    <p:sldLayoutId id="2147483672" r:id="rId19"/>
    <p:sldLayoutId id="2147483675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2A43705-DD76-9FD1-EA25-0CB166C9572A}"/>
              </a:ext>
            </a:extLst>
          </p:cNvPr>
          <p:cNvGrpSpPr/>
          <p:nvPr/>
        </p:nvGrpSpPr>
        <p:grpSpPr>
          <a:xfrm>
            <a:off x="1285140" y="107407"/>
            <a:ext cx="9757670" cy="620642"/>
            <a:chOff x="1285140" y="107407"/>
            <a:chExt cx="9757670" cy="620642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740C314-8AD4-7EA5-5479-76769A627F8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68536" y="122413"/>
              <a:ext cx="4474274" cy="590631"/>
              <a:chOff x="8476596" y="6437756"/>
              <a:chExt cx="2727149" cy="360000"/>
            </a:xfrm>
          </p:grpSpPr>
          <p:pic>
            <p:nvPicPr>
              <p:cNvPr id="30" name="Picture 29" descr="A black background with blue text&#10;&#10;Description automatically generated">
                <a:extLst>
                  <a:ext uri="{FF2B5EF4-FFF2-40B4-BE49-F238E27FC236}">
                    <a16:creationId xmlns:a16="http://schemas.microsoft.com/office/drawing/2014/main" id="{43EA8B49-6435-F879-6B0A-6A23240A75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76596" y="6437756"/>
                <a:ext cx="1798244" cy="360000"/>
              </a:xfrm>
              <a:prstGeom prst="rect">
                <a:avLst/>
              </a:prstGeom>
            </p:spPr>
          </p:pic>
          <p:pic>
            <p:nvPicPr>
              <p:cNvPr id="35" name="Picture 34" descr="A logo with purple letters on a black background&#10;&#10;Description automatically generated">
                <a:extLst>
                  <a:ext uri="{FF2B5EF4-FFF2-40B4-BE49-F238E27FC236}">
                    <a16:creationId xmlns:a16="http://schemas.microsoft.com/office/drawing/2014/main" id="{CFB2D69A-8295-A934-780D-299FBB0B54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34709" y="6437756"/>
                <a:ext cx="1069036" cy="36000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D4CC175-AB34-8244-798F-0FFA9A1B27C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285140" y="107407"/>
              <a:ext cx="5173499" cy="620642"/>
              <a:chOff x="6220562" y="6437074"/>
              <a:chExt cx="3000858" cy="360000"/>
            </a:xfrm>
          </p:grpSpPr>
          <p:pic>
            <p:nvPicPr>
              <p:cNvPr id="7" name="Picture 6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1A2C60A0-218B-F343-99B7-4E32FE3FF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44178" y="6458394"/>
                <a:ext cx="977242" cy="325747"/>
              </a:xfrm>
              <a:prstGeom prst="rect">
                <a:avLst/>
              </a:prstGeom>
            </p:spPr>
          </p:pic>
          <p:pic>
            <p:nvPicPr>
              <p:cNvPr id="8" name="Picture 7" descr="A blue and white text on a black background&#10;&#10;Description automatically generated">
                <a:extLst>
                  <a:ext uri="{FF2B5EF4-FFF2-40B4-BE49-F238E27FC236}">
                    <a16:creationId xmlns:a16="http://schemas.microsoft.com/office/drawing/2014/main" id="{F8CFD44E-6F2D-6F2A-2569-CEC872E072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0562" y="6437074"/>
                <a:ext cx="2023616" cy="36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50012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EBA060-F556-28D8-927F-5D37C7B21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err="1"/>
              <a:t>Solution</a:t>
            </a:r>
            <a:r>
              <a:rPr lang="es-ES"/>
              <a:t> </a:t>
            </a:r>
            <a:r>
              <a:rPr lang="es-ES" err="1"/>
              <a:t>name</a:t>
            </a:r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BF97DD4-BED0-5EA9-DFF3-D31A4D5A28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ES" err="1"/>
              <a:t>Team’s</a:t>
            </a:r>
            <a:r>
              <a:rPr lang="es-ES"/>
              <a:t> </a:t>
            </a:r>
            <a:r>
              <a:rPr lang="es-ES" err="1"/>
              <a:t>name</a:t>
            </a:r>
            <a:endParaRPr lang="es-ES"/>
          </a:p>
          <a:p>
            <a:r>
              <a:rPr lang="es-ES" err="1"/>
              <a:t>Members</a:t>
            </a:r>
            <a:r>
              <a:rPr lang="es-ES"/>
              <a:t> </a:t>
            </a:r>
            <a:r>
              <a:rPr lang="es-ES" err="1"/>
              <a:t>names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F27CA0-92E7-11FB-D594-F0E416EF73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42725" y="5816600"/>
            <a:ext cx="549275" cy="365125"/>
          </a:xfrm>
        </p:spPr>
        <p:txBody>
          <a:bodyPr/>
          <a:lstStyle/>
          <a:p>
            <a:fld id="{7B8CCAFD-1043-42B6-864E-C32A387FD4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89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3</a:t>
            </a:fld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0606"/>
            <a:ext cx="10515600" cy="4351338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en-GB" sz="2200">
                <a:solidFill>
                  <a:srgbClr val="0CC0DF"/>
                </a:solidFill>
                <a:latin typeface="YAFdJt8dAY0 0"/>
              </a:rPr>
              <a:t>Include the d</a:t>
            </a:r>
            <a:r>
              <a:rPr lang="en-GB" sz="2200" b="0" i="0">
                <a:solidFill>
                  <a:srgbClr val="0CC0DF"/>
                </a:solidFill>
                <a:effectLst/>
                <a:latin typeface="YAFdJt8dAY0 0"/>
              </a:rPr>
              <a:t>escription of the solution that addresses the problem</a:t>
            </a:r>
          </a:p>
          <a:p>
            <a:pPr marL="0" indent="0" algn="just">
              <a:buNone/>
            </a:pPr>
            <a:r>
              <a:rPr lang="en-GB" sz="2200">
                <a:solidFill>
                  <a:srgbClr val="0CC0DF"/>
                </a:solidFill>
                <a:latin typeface="YAFdJt8dAY0 0"/>
              </a:rPr>
              <a:t>H</a:t>
            </a:r>
            <a:r>
              <a:rPr lang="en-GB" sz="2200" b="0" i="0">
                <a:solidFill>
                  <a:srgbClr val="0CC0DF"/>
                </a:solidFill>
                <a:effectLst/>
                <a:latin typeface="YAFdJt8dAY0 0"/>
              </a:rPr>
              <a:t>ighlight </a:t>
            </a:r>
            <a:r>
              <a:rPr lang="en-GB" sz="2200">
                <a:solidFill>
                  <a:srgbClr val="0CC0DF"/>
                </a:solidFill>
                <a:latin typeface="YAFdJt8dAY0 0"/>
              </a:rPr>
              <a:t>the value proposition (What makes you different from other ideas or competitors?) </a:t>
            </a:r>
          </a:p>
          <a:p>
            <a:pPr marL="0" indent="0" algn="just">
              <a:buNone/>
            </a:pPr>
            <a:r>
              <a:rPr lang="en-GB" sz="2200">
                <a:solidFill>
                  <a:srgbClr val="0CC0DF"/>
                </a:solidFill>
                <a:latin typeface="YAFdJt8dAY0 0"/>
              </a:rPr>
              <a:t>Don’t forget to mention how is your solution innovative </a:t>
            </a:r>
            <a:endParaRPr lang="en-GB" sz="2800">
              <a:solidFill>
                <a:srgbClr val="0CC0DF"/>
              </a:solidFill>
              <a:latin typeface="YAFdJt8dAY0 0"/>
            </a:endParaRPr>
          </a:p>
          <a:p>
            <a:pPr marL="0" indent="0" algn="just">
              <a:buNone/>
            </a:pPr>
            <a:endParaRPr lang="en-GB" sz="2800" b="1">
              <a:solidFill>
                <a:srgbClr val="0CC0DF"/>
              </a:solidFill>
              <a:effectLst/>
              <a:latin typeface="YAFdJt8dAY0 0"/>
            </a:endParaRPr>
          </a:p>
          <a:p>
            <a:pPr marL="0" indent="0" algn="just">
              <a:buNone/>
            </a:pPr>
            <a:endParaRPr lang="en-GB" sz="2800" b="1">
              <a:solidFill>
                <a:srgbClr val="0CC0DF"/>
              </a:solidFill>
              <a:latin typeface="YAFdJt8dAY0 0"/>
            </a:endParaRPr>
          </a:p>
          <a:p>
            <a:pPr marL="0" indent="0" algn="just">
              <a:buNone/>
            </a:pPr>
            <a:endParaRPr lang="en-GB" sz="2800" b="1">
              <a:solidFill>
                <a:srgbClr val="0CC0DF"/>
              </a:solidFill>
              <a:effectLst/>
              <a:latin typeface="YAFdJt8dAY0 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err="1">
                <a:solidFill>
                  <a:schemeClr val="accent5"/>
                </a:solidFill>
              </a:rPr>
              <a:t>Solution</a:t>
            </a:r>
            <a:endParaRPr lang="es-ES">
              <a:solidFill>
                <a:schemeClr val="accent5"/>
              </a:solidFill>
            </a:endParaRPr>
          </a:p>
        </p:txBody>
      </p:sp>
      <p:pic>
        <p:nvPicPr>
          <p:cNvPr id="19" name="Picture 4" descr="OSIR 🏠 Oficina para la Rehabilitación Energética de Viviendas">
            <a:extLst>
              <a:ext uri="{FF2B5EF4-FFF2-40B4-BE49-F238E27FC236}">
                <a16:creationId xmlns:a16="http://schemas.microsoft.com/office/drawing/2014/main" id="{1754F019-A684-D5CC-7451-68A322360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079" y="6401435"/>
            <a:ext cx="1098738" cy="29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861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4</a:t>
            </a:fld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0606"/>
            <a:ext cx="10515600" cy="4351338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en-GB" sz="2800" b="1">
              <a:solidFill>
                <a:srgbClr val="0CC0DF"/>
              </a:solidFill>
              <a:latin typeface="YAFdJt8dAY0 0"/>
            </a:endParaRPr>
          </a:p>
          <a:p>
            <a:pPr marL="0" indent="0" algn="just">
              <a:buNone/>
            </a:pPr>
            <a:endParaRPr lang="en-GB" sz="2800" b="1">
              <a:solidFill>
                <a:srgbClr val="0CC0DF"/>
              </a:solidFill>
              <a:effectLst/>
              <a:latin typeface="YAFdJt8dAY0 0"/>
            </a:endParaRPr>
          </a:p>
          <a:p>
            <a:pPr marL="0" indent="0" algn="just">
              <a:buNone/>
            </a:pPr>
            <a:endParaRPr lang="en-GB" sz="2800" b="1">
              <a:solidFill>
                <a:srgbClr val="0CC0DF"/>
              </a:solidFill>
              <a:latin typeface="YAFdJt8dAY0 0"/>
            </a:endParaRPr>
          </a:p>
          <a:p>
            <a:pPr marL="0" indent="0" algn="just">
              <a:buNone/>
            </a:pPr>
            <a:endParaRPr lang="en-GB" sz="2800" b="1">
              <a:solidFill>
                <a:srgbClr val="0CC0DF"/>
              </a:solidFill>
              <a:effectLst/>
              <a:latin typeface="YAFdJt8dAY0 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>
                <a:solidFill>
                  <a:schemeClr val="accent5"/>
                </a:solidFill>
              </a:rPr>
              <a:t>IMPACTS OF THE SOLUTION</a:t>
            </a:r>
          </a:p>
        </p:txBody>
      </p:sp>
      <p:pic>
        <p:nvPicPr>
          <p:cNvPr id="19" name="Picture 4" descr="OSIR 🏠 Oficina para la Rehabilitación Energética de Viviendas">
            <a:extLst>
              <a:ext uri="{FF2B5EF4-FFF2-40B4-BE49-F238E27FC236}">
                <a16:creationId xmlns:a16="http://schemas.microsoft.com/office/drawing/2014/main" id="{1754F019-A684-D5CC-7451-68A322360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079" y="6401435"/>
            <a:ext cx="1098738" cy="29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D643342-C14E-6D51-E381-8BAB700DFB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138956"/>
              </p:ext>
            </p:extLst>
          </p:nvPr>
        </p:nvGraphicFramePr>
        <p:xfrm>
          <a:off x="1250730" y="1933903"/>
          <a:ext cx="8637987" cy="416209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637987">
                  <a:extLst>
                    <a:ext uri="{9D8B030D-6E8A-4147-A177-3AD203B41FA5}">
                      <a16:colId xmlns:a16="http://schemas.microsoft.com/office/drawing/2014/main" val="3522700731"/>
                    </a:ext>
                  </a:extLst>
                </a:gridCol>
              </a:tblGrid>
              <a:tr h="1387366">
                <a:tc>
                  <a:txBody>
                    <a:bodyPr/>
                    <a:lstStyle/>
                    <a:p>
                      <a:r>
                        <a:rPr lang="es-ES" b="1" err="1"/>
                        <a:t>Health</a:t>
                      </a:r>
                      <a:r>
                        <a:rPr lang="es-ES" b="1"/>
                        <a:t> </a:t>
                      </a:r>
                      <a:r>
                        <a:rPr lang="es-ES" b="1" err="1"/>
                        <a:t>Impact</a:t>
                      </a:r>
                      <a:endParaRPr lang="en-GB" b="1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6520482"/>
                  </a:ext>
                </a:extLst>
              </a:tr>
              <a:tr h="1387366">
                <a:tc>
                  <a:txBody>
                    <a:bodyPr/>
                    <a:lstStyle/>
                    <a:p>
                      <a:r>
                        <a:rPr lang="es-ES" b="1" err="1"/>
                        <a:t>Sustainability</a:t>
                      </a:r>
                      <a:r>
                        <a:rPr lang="es-ES" b="1"/>
                        <a:t> </a:t>
                      </a:r>
                      <a:r>
                        <a:rPr lang="es-ES" b="1" err="1"/>
                        <a:t>impact</a:t>
                      </a:r>
                      <a:r>
                        <a:rPr lang="es-ES" b="1"/>
                        <a:t> </a:t>
                      </a:r>
                      <a:endParaRPr lang="en-GB" b="1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980907"/>
                  </a:ext>
                </a:extLst>
              </a:tr>
              <a:tr h="1387366">
                <a:tc>
                  <a:txBody>
                    <a:bodyPr/>
                    <a:lstStyle/>
                    <a:p>
                      <a:r>
                        <a:rPr lang="es-ES" b="1"/>
                        <a:t>Social </a:t>
                      </a:r>
                      <a:r>
                        <a:rPr lang="es-ES" b="1" err="1"/>
                        <a:t>impact</a:t>
                      </a:r>
                      <a:endParaRPr lang="en-GB" b="1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5250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180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5</a:t>
            </a:fld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0606"/>
            <a:ext cx="10515600" cy="4351338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en-GB" sz="2200">
                <a:solidFill>
                  <a:srgbClr val="0CC0DF"/>
                </a:solidFill>
                <a:latin typeface="YAFdJt8dAY0 0"/>
              </a:rPr>
              <a:t>This slide allows for a detailed analysis of the target users, including the total addressable market and developers of the solution </a:t>
            </a:r>
            <a:endParaRPr lang="en-GB" sz="2800">
              <a:solidFill>
                <a:srgbClr val="0CC0DF"/>
              </a:solidFill>
              <a:latin typeface="YAFdJt8dAY0 0"/>
            </a:endParaRPr>
          </a:p>
          <a:p>
            <a:pPr marL="0" indent="0" algn="just">
              <a:buNone/>
            </a:pPr>
            <a:endParaRPr lang="en-GB" sz="2800" b="1">
              <a:solidFill>
                <a:srgbClr val="0CC0DF"/>
              </a:solidFill>
              <a:effectLst/>
              <a:latin typeface="YAFdJt8dAY0 0"/>
            </a:endParaRPr>
          </a:p>
          <a:p>
            <a:pPr marL="0" indent="0" algn="just">
              <a:buNone/>
            </a:pPr>
            <a:endParaRPr lang="en-GB" sz="2800" b="1">
              <a:solidFill>
                <a:srgbClr val="0CC0DF"/>
              </a:solidFill>
              <a:latin typeface="YAFdJt8dAY0 0"/>
            </a:endParaRPr>
          </a:p>
          <a:p>
            <a:pPr marL="0" indent="0" algn="just">
              <a:buNone/>
            </a:pPr>
            <a:endParaRPr lang="en-GB" sz="2800" b="1">
              <a:solidFill>
                <a:srgbClr val="0CC0DF"/>
              </a:solidFill>
              <a:effectLst/>
              <a:latin typeface="YAFdJt8dAY0 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>
                <a:solidFill>
                  <a:schemeClr val="accent5"/>
                </a:solidFill>
              </a:rPr>
              <a:t>Target </a:t>
            </a:r>
            <a:r>
              <a:rPr lang="es-ES" err="1">
                <a:solidFill>
                  <a:schemeClr val="accent5"/>
                </a:solidFill>
              </a:rPr>
              <a:t>Users</a:t>
            </a:r>
            <a:r>
              <a:rPr lang="es-ES">
                <a:solidFill>
                  <a:schemeClr val="accent5"/>
                </a:solidFill>
              </a:rPr>
              <a:t> &amp; </a:t>
            </a:r>
            <a:r>
              <a:rPr lang="es-ES" err="1">
                <a:solidFill>
                  <a:schemeClr val="accent5"/>
                </a:solidFill>
              </a:rPr>
              <a:t>Developers</a:t>
            </a:r>
            <a:r>
              <a:rPr lang="es-ES">
                <a:solidFill>
                  <a:schemeClr val="accent5"/>
                </a:solidFill>
              </a:rPr>
              <a:t> </a:t>
            </a:r>
          </a:p>
        </p:txBody>
      </p:sp>
      <p:pic>
        <p:nvPicPr>
          <p:cNvPr id="19" name="Picture 4" descr="OSIR 🏠 Oficina para la Rehabilitación Energética de Viviendas">
            <a:extLst>
              <a:ext uri="{FF2B5EF4-FFF2-40B4-BE49-F238E27FC236}">
                <a16:creationId xmlns:a16="http://schemas.microsoft.com/office/drawing/2014/main" id="{1754F019-A684-D5CC-7451-68A322360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079" y="6401435"/>
            <a:ext cx="1098738" cy="29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800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6</a:t>
            </a:fld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060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GB" sz="2200">
                <a:solidFill>
                  <a:srgbClr val="0CC0DF"/>
                </a:solidFill>
                <a:latin typeface="Arial"/>
                <a:cs typeface="Arial"/>
              </a:rPr>
              <a:t>Explain:</a:t>
            </a:r>
          </a:p>
          <a:p>
            <a:pPr algn="just">
              <a:buFont typeface="Calibri"/>
              <a:buChar char="-"/>
            </a:pPr>
            <a:r>
              <a:rPr lang="en-GB" sz="2200">
                <a:solidFill>
                  <a:srgbClr val="0CC0DF"/>
                </a:solidFill>
                <a:latin typeface="Arial"/>
                <a:cs typeface="Arial"/>
              </a:rPr>
              <a:t>How would the solution be implemented?</a:t>
            </a:r>
          </a:p>
          <a:p>
            <a:pPr algn="just">
              <a:buFont typeface="Calibri" panose="020B0604020202020204" pitchFamily="34" charset="0"/>
              <a:buChar char="-"/>
            </a:pPr>
            <a:r>
              <a:rPr lang="en-GB" sz="2200">
                <a:solidFill>
                  <a:srgbClr val="0CC0DF"/>
                </a:solidFill>
                <a:latin typeface="Arial"/>
                <a:cs typeface="Arial"/>
              </a:rPr>
              <a:t>How would it be economically feasible?</a:t>
            </a:r>
            <a:r>
              <a:rPr lang="en-GB" sz="2200">
                <a:solidFill>
                  <a:srgbClr val="0CC0DF"/>
                </a:solidFill>
                <a:ea typeface="+mn-lt"/>
                <a:cs typeface="+mn-lt"/>
              </a:rPr>
              <a:t> (Cost/Benefits streams)</a:t>
            </a:r>
            <a:endParaRPr lang="en-GB" sz="2200">
              <a:solidFill>
                <a:srgbClr val="000000"/>
              </a:solidFill>
              <a:ea typeface="+mn-lt"/>
              <a:cs typeface="+mn-lt"/>
            </a:endParaRPr>
          </a:p>
          <a:p>
            <a:pPr algn="just">
              <a:buFont typeface="Calibri"/>
              <a:buChar char="-"/>
            </a:pPr>
            <a:endParaRPr lang="en-GB" sz="2200">
              <a:solidFill>
                <a:srgbClr val="0CC0DF"/>
              </a:solidFill>
              <a:effectLst/>
              <a:latin typeface="YAFdJt8dAY0 0"/>
            </a:endParaRPr>
          </a:p>
          <a:p>
            <a:pPr marL="0" indent="0" algn="just">
              <a:buNone/>
            </a:pPr>
            <a:endParaRPr lang="en-GB" sz="2800" b="1">
              <a:solidFill>
                <a:srgbClr val="0CC0DF"/>
              </a:solidFill>
              <a:latin typeface="YAFdJt8dAY0 0"/>
            </a:endParaRPr>
          </a:p>
          <a:p>
            <a:pPr marL="0" indent="0" algn="just">
              <a:buNone/>
            </a:pPr>
            <a:endParaRPr lang="en-GB" sz="2800" b="1">
              <a:solidFill>
                <a:srgbClr val="0CC0DF"/>
              </a:solidFill>
              <a:effectLst/>
              <a:latin typeface="YAFdJt8dAY0 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s-ES" err="1">
                <a:solidFill>
                  <a:schemeClr val="accent5"/>
                </a:solidFill>
              </a:rPr>
              <a:t>Replicability</a:t>
            </a:r>
            <a:r>
              <a:rPr lang="es-ES">
                <a:solidFill>
                  <a:schemeClr val="accent5"/>
                </a:solidFill>
              </a:rPr>
              <a:t> </a:t>
            </a:r>
            <a:r>
              <a:rPr lang="es-ES" err="1">
                <a:solidFill>
                  <a:schemeClr val="accent5"/>
                </a:solidFill>
              </a:rPr>
              <a:t>model</a:t>
            </a:r>
            <a:r>
              <a:rPr lang="es-ES">
                <a:solidFill>
                  <a:schemeClr val="accent5"/>
                </a:solidFill>
              </a:rPr>
              <a:t> / </a:t>
            </a:r>
            <a:r>
              <a:rPr lang="es-ES" err="1">
                <a:solidFill>
                  <a:schemeClr val="accent5"/>
                </a:solidFill>
              </a:rPr>
              <a:t>Implementation</a:t>
            </a:r>
            <a:r>
              <a:rPr lang="es-ES">
                <a:solidFill>
                  <a:schemeClr val="accent5"/>
                </a:solidFill>
              </a:rPr>
              <a:t> </a:t>
            </a:r>
            <a:r>
              <a:rPr lang="es-ES" err="1">
                <a:solidFill>
                  <a:schemeClr val="accent5"/>
                </a:solidFill>
              </a:rPr>
              <a:t>of</a:t>
            </a:r>
            <a:r>
              <a:rPr lang="es-ES">
                <a:solidFill>
                  <a:schemeClr val="accent5"/>
                </a:solidFill>
              </a:rPr>
              <a:t> </a:t>
            </a:r>
            <a:r>
              <a:rPr lang="es-ES" err="1">
                <a:solidFill>
                  <a:schemeClr val="accent5"/>
                </a:solidFill>
              </a:rPr>
              <a:t>the</a:t>
            </a:r>
            <a:r>
              <a:rPr lang="es-ES">
                <a:solidFill>
                  <a:schemeClr val="accent5"/>
                </a:solidFill>
              </a:rPr>
              <a:t> </a:t>
            </a:r>
            <a:r>
              <a:rPr lang="es-ES" err="1">
                <a:solidFill>
                  <a:schemeClr val="accent5"/>
                </a:solidFill>
              </a:rPr>
              <a:t>solution</a:t>
            </a:r>
            <a:endParaRPr lang="es-ES">
              <a:solidFill>
                <a:schemeClr val="accent5"/>
              </a:solidFill>
            </a:endParaRPr>
          </a:p>
        </p:txBody>
      </p:sp>
      <p:pic>
        <p:nvPicPr>
          <p:cNvPr id="19" name="Picture 4" descr="OSIR 🏠 Oficina para la Rehabilitación Energética de Viviendas">
            <a:extLst>
              <a:ext uri="{FF2B5EF4-FFF2-40B4-BE49-F238E27FC236}">
                <a16:creationId xmlns:a16="http://schemas.microsoft.com/office/drawing/2014/main" id="{1754F019-A684-D5CC-7451-68A322360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079" y="6401435"/>
            <a:ext cx="1098738" cy="29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205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7</a:t>
            </a:fld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0606"/>
            <a:ext cx="10515600" cy="4351338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en-GB" sz="2800" b="1">
              <a:solidFill>
                <a:srgbClr val="0CC0DF"/>
              </a:solidFill>
              <a:effectLst/>
              <a:latin typeface="YAFdJt8dAY0 0"/>
            </a:endParaRPr>
          </a:p>
          <a:p>
            <a:pPr marL="0" indent="0" algn="just">
              <a:buNone/>
            </a:pPr>
            <a:endParaRPr lang="en-GB" sz="2800" b="1">
              <a:solidFill>
                <a:srgbClr val="0CC0DF"/>
              </a:solidFill>
              <a:latin typeface="YAFdJt8dAY0 0"/>
            </a:endParaRPr>
          </a:p>
          <a:p>
            <a:pPr marL="0" indent="0" algn="just">
              <a:buNone/>
            </a:pPr>
            <a:endParaRPr lang="en-GB" sz="2800" b="1">
              <a:solidFill>
                <a:srgbClr val="0CC0DF"/>
              </a:solidFill>
              <a:effectLst/>
              <a:latin typeface="YAFdJt8dAY0 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616"/>
            <a:ext cx="9050518" cy="945498"/>
          </a:xfrm>
        </p:spPr>
        <p:txBody>
          <a:bodyPr rtlCol="0">
            <a:normAutofit/>
          </a:bodyPr>
          <a:lstStyle/>
          <a:p>
            <a:pPr rtl="0"/>
            <a:r>
              <a:rPr lang="es-ES" err="1">
                <a:solidFill>
                  <a:schemeClr val="accent5"/>
                </a:solidFill>
              </a:rPr>
              <a:t>Conclusions</a:t>
            </a:r>
            <a:endParaRPr lang="es-ES">
              <a:solidFill>
                <a:schemeClr val="accent5"/>
              </a:solidFill>
            </a:endParaRPr>
          </a:p>
        </p:txBody>
      </p:sp>
      <p:pic>
        <p:nvPicPr>
          <p:cNvPr id="19" name="Picture 4" descr="OSIR 🏠 Oficina para la Rehabilitación Energética de Viviendas">
            <a:extLst>
              <a:ext uri="{FF2B5EF4-FFF2-40B4-BE49-F238E27FC236}">
                <a16:creationId xmlns:a16="http://schemas.microsoft.com/office/drawing/2014/main" id="{1754F019-A684-D5CC-7451-68A322360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079" y="6401435"/>
            <a:ext cx="1098738" cy="29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9713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29">
      <a:dk1>
        <a:srgbClr val="3F3F3F"/>
      </a:dk1>
      <a:lt1>
        <a:srgbClr val="FFFFFF"/>
      </a:lt1>
      <a:dk2>
        <a:srgbClr val="3F3F3F"/>
      </a:dk2>
      <a:lt2>
        <a:srgbClr val="FFFFFF"/>
      </a:lt2>
      <a:accent1>
        <a:srgbClr val="49D2FD"/>
      </a:accent1>
      <a:accent2>
        <a:srgbClr val="CAE27E"/>
      </a:accent2>
      <a:accent3>
        <a:srgbClr val="FDDC63"/>
      </a:accent3>
      <a:accent4>
        <a:srgbClr val="F09C56"/>
      </a:accent4>
      <a:accent5>
        <a:srgbClr val="E85A72"/>
      </a:accent5>
      <a:accent6>
        <a:srgbClr val="F35F9F"/>
      </a:accent6>
      <a:hlink>
        <a:srgbClr val="9E0B4B"/>
      </a:hlink>
      <a:folHlink>
        <a:srgbClr val="5B0059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WELLBASED Presentation v1" id="{DD684938-D094-40A7-AEF6-0C61D90DF52C}" vid="{881098C0-CEC9-421E-AFE0-77651608142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b9bb20-c38a-4224-82c8-e2f80ecaa450" xsi:nil="true"/>
    <lcf76f155ced4ddcb4097134ff3c332f xmlns="d914ba67-df02-42bb-95f8-0b416e1c5af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9E7680CF482CD409D49F99C79659434" ma:contentTypeVersion="18" ma:contentTypeDescription="Crear nuevo documento." ma:contentTypeScope="" ma:versionID="19489f86ba7d62ddcfc5e866c2e42b5f">
  <xsd:schema xmlns:xsd="http://www.w3.org/2001/XMLSchema" xmlns:xs="http://www.w3.org/2001/XMLSchema" xmlns:p="http://schemas.microsoft.com/office/2006/metadata/properties" xmlns:ns2="d914ba67-df02-42bb-95f8-0b416e1c5afa" xmlns:ns3="66b9bb20-c38a-4224-82c8-e2f80ecaa450" targetNamespace="http://schemas.microsoft.com/office/2006/metadata/properties" ma:root="true" ma:fieldsID="9207d1a1fb7b2d725d1eeb8973a3b62a" ns2:_="" ns3:_="">
    <xsd:import namespace="d914ba67-df02-42bb-95f8-0b416e1c5afa"/>
    <xsd:import namespace="66b9bb20-c38a-4224-82c8-e2f80ecaa4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14ba67-df02-42bb-95f8-0b416e1c5a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3690d59a-9708-4bb4-9d94-ce5cd6e8de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b9bb20-c38a-4224-82c8-e2f80ecaa45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ec1b604-8434-43d9-bc2c-bf6825c9e148}" ma:internalName="TaxCatchAll" ma:showField="CatchAllData" ma:web="66b9bb20-c38a-4224-82c8-e2f80ecaa4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024DF7-0783-4549-86B7-A48B29FBA9C2}">
  <ds:schemaRefs>
    <ds:schemaRef ds:uri="66b9bb20-c38a-4224-82c8-e2f80ecaa450"/>
    <ds:schemaRef ds:uri="d914ba67-df02-42bb-95f8-0b416e1c5af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CC7D38D-ACF0-4633-A82E-9BE73D41B4CF}"/>
</file>

<file path=customXml/itemProps3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119</Words>
  <Application>Microsoft Office PowerPoint</Application>
  <PresentationFormat>Widescreen</PresentationFormat>
  <Paragraphs>36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YAFdJt8dAY0 0</vt:lpstr>
      <vt:lpstr>Tema de Office</vt:lpstr>
      <vt:lpstr>PowerPoint Presentation</vt:lpstr>
      <vt:lpstr>Solution name</vt:lpstr>
      <vt:lpstr>Solution</vt:lpstr>
      <vt:lpstr>IMPACTS OF THE SOLUTION</vt:lpstr>
      <vt:lpstr>Target Users &amp; Developers </vt:lpstr>
      <vt:lpstr>Replicability model / Implementation of the solution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(Resize if needed)</dc:title>
  <dc:creator>Beatriz Vallina</dc:creator>
  <cp:lastModifiedBy>Claudia Ferre Murciano</cp:lastModifiedBy>
  <cp:revision>1</cp:revision>
  <dcterms:created xsi:type="dcterms:W3CDTF">2021-05-19T07:59:29Z</dcterms:created>
  <dcterms:modified xsi:type="dcterms:W3CDTF">2024-04-17T15:25:13Z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0x01010029E7680CF482CD409D49F99C79659434</vt:lpwstr>
  </property>
  <property fmtid="{D5CDD505-2E9C-101B-9397-08002B2CF9AE}" pid="3" name="MediaServiceImageTags">
    <vt:lpwstr/>
  </property>
</Properties>
</file>